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1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32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233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41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618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40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25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55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39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541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481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699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59A1C-331A-4D2B-9E32-4900F058D84E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7A379-D5D7-4B3D-A611-3B6306F85B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89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/>
        </p:nvCxnSpPr>
        <p:spPr>
          <a:xfrm>
            <a:off x="0" y="0"/>
            <a:ext cx="9906000" cy="0"/>
          </a:xfrm>
          <a:prstGeom prst="line">
            <a:avLst/>
          </a:prstGeom>
          <a:ln w="190500">
            <a:gradFill flip="none" rotWithShape="1">
              <a:gsLst>
                <a:gs pos="0">
                  <a:schemeClr val="bg1"/>
                </a:gs>
                <a:gs pos="74000">
                  <a:schemeClr val="accent4">
                    <a:lumMod val="20000"/>
                    <a:lumOff val="80000"/>
                  </a:schemeClr>
                </a:gs>
                <a:gs pos="83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H="1">
            <a:off x="0" y="6800088"/>
            <a:ext cx="9906000" cy="0"/>
          </a:xfrm>
          <a:prstGeom prst="line">
            <a:avLst/>
          </a:prstGeom>
          <a:ln w="190500">
            <a:gradFill flip="none" rotWithShape="1">
              <a:gsLst>
                <a:gs pos="0">
                  <a:schemeClr val="bg1"/>
                </a:gs>
                <a:gs pos="74000">
                  <a:schemeClr val="accent4">
                    <a:lumMod val="20000"/>
                    <a:lumOff val="80000"/>
                  </a:schemeClr>
                </a:gs>
                <a:gs pos="83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4134" y="2310387"/>
            <a:ext cx="7809524" cy="44000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570" y="4978511"/>
            <a:ext cx="2028883" cy="164327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33164" y="246017"/>
            <a:ext cx="1824035" cy="181835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2270">
            <a:off x="1673691" y="-1482579"/>
            <a:ext cx="8380952" cy="5930159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3332816" y="2612772"/>
            <a:ext cx="169148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2022</a:t>
            </a:r>
            <a:endParaRPr lang="ja-JP" altLang="en-US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907913" y="3085558"/>
            <a:ext cx="492314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2000" b="1" cap="none" spc="0" dirty="0" smtClean="0">
                <a:ln w="349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76200" dist="88900" dir="5400000" algn="t" rotWithShape="0">
                    <a:prstClr val="black">
                      <a:alpha val="40000"/>
                    </a:prst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７・８月</a:t>
            </a:r>
            <a:endParaRPr lang="ja-JP" altLang="en-US" sz="12000" b="1" cap="none" spc="0" dirty="0">
              <a:ln w="349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76200" dist="88900" dir="5400000" algn="t" rotWithShape="0">
                  <a:prstClr val="black">
                    <a:alpha val="40000"/>
                  </a:prst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24531" y="2023153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生活・学習記録</a:t>
            </a:r>
            <a:endParaRPr kumimoji="1" lang="ja-JP" altLang="en-US" sz="2400" u="sng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4310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</TotalTime>
  <Words>6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HGP創英角ﾎﾟｯﾌﾟ体</vt:lpstr>
      <vt:lpstr>游ゴシック</vt:lpstr>
      <vt:lpstr>游ゴシック Light</vt:lpstr>
      <vt:lpstr>Arial</vt:lpstr>
      <vt:lpstr>Arial Black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3</cp:revision>
  <cp:lastPrinted>2022-07-08T07:34:40Z</cp:lastPrinted>
  <dcterms:created xsi:type="dcterms:W3CDTF">2022-07-08T07:17:58Z</dcterms:created>
  <dcterms:modified xsi:type="dcterms:W3CDTF">2022-07-08T10:02:23Z</dcterms:modified>
</cp:coreProperties>
</file>